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3" r:id="rId2"/>
  </p:sldMasterIdLst>
  <p:notesMasterIdLst>
    <p:notesMasterId r:id="rId28"/>
  </p:notesMasterIdLst>
  <p:sldIdLst>
    <p:sldId id="827" r:id="rId3"/>
    <p:sldId id="830" r:id="rId4"/>
    <p:sldId id="831" r:id="rId5"/>
    <p:sldId id="832" r:id="rId6"/>
    <p:sldId id="833" r:id="rId7"/>
    <p:sldId id="834" r:id="rId8"/>
    <p:sldId id="835" r:id="rId9"/>
    <p:sldId id="836" r:id="rId10"/>
    <p:sldId id="837" r:id="rId11"/>
    <p:sldId id="838" r:id="rId12"/>
    <p:sldId id="839" r:id="rId13"/>
    <p:sldId id="840" r:id="rId14"/>
    <p:sldId id="841" r:id="rId15"/>
    <p:sldId id="842" r:id="rId16"/>
    <p:sldId id="843" r:id="rId17"/>
    <p:sldId id="844" r:id="rId18"/>
    <p:sldId id="845" r:id="rId19"/>
    <p:sldId id="846" r:id="rId20"/>
    <p:sldId id="847" r:id="rId21"/>
    <p:sldId id="849" r:id="rId22"/>
    <p:sldId id="850" r:id="rId23"/>
    <p:sldId id="855" r:id="rId24"/>
    <p:sldId id="856" r:id="rId25"/>
    <p:sldId id="857" r:id="rId26"/>
    <p:sldId id="858" r:id="rId27"/>
  </p:sldIdLst>
  <p:sldSz cx="7775575" cy="10907713"/>
  <p:notesSz cx="6797675" cy="9926638"/>
  <p:defaultTextStyle>
    <a:defPPr>
      <a:defRPr lang="en-US"/>
    </a:defPPr>
    <a:lvl1pPr marL="0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1pPr>
    <a:lvl2pPr marL="467771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2pPr>
    <a:lvl3pPr marL="935541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3pPr>
    <a:lvl4pPr marL="1403313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4pPr>
    <a:lvl5pPr marL="1871084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5pPr>
    <a:lvl6pPr marL="2338855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6pPr>
    <a:lvl7pPr marL="2806626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7pPr>
    <a:lvl8pPr marL="3274395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8pPr>
    <a:lvl9pPr marL="3742167" algn="l" defTabSz="467771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082F08C-FAFA-46F2-8CF3-D85596DCCC88}">
          <p14:sldIdLst/>
        </p14:section>
        <p14:section name="Abschnitt ohne Titel" id="{89240F85-6512-4D5A-B964-01384BEB503E}">
          <p14:sldIdLst>
            <p14:sldId id="827"/>
            <p14:sldId id="830"/>
            <p14:sldId id="831"/>
            <p14:sldId id="832"/>
            <p14:sldId id="833"/>
            <p14:sldId id="834"/>
            <p14:sldId id="835"/>
            <p14:sldId id="836"/>
            <p14:sldId id="837"/>
            <p14:sldId id="838"/>
            <p14:sldId id="839"/>
            <p14:sldId id="840"/>
            <p14:sldId id="841"/>
            <p14:sldId id="842"/>
            <p14:sldId id="843"/>
            <p14:sldId id="844"/>
            <p14:sldId id="845"/>
            <p14:sldId id="846"/>
            <p14:sldId id="847"/>
            <p14:sldId id="849"/>
            <p14:sldId id="850"/>
            <p14:sldId id="855"/>
            <p14:sldId id="856"/>
            <p14:sldId id="857"/>
            <p14:sldId id="8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32" autoAdjust="0"/>
    <p:restoredTop sz="94660"/>
  </p:normalViewPr>
  <p:slideViewPr>
    <p:cSldViewPr snapToGrid="0">
      <p:cViewPr varScale="1">
        <p:scale>
          <a:sx n="51" d="100"/>
          <a:sy n="51" d="100"/>
        </p:scale>
        <p:origin x="29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 Rösler" userId="58122d93-5447-48cf-9362-f0125cef1fe1" providerId="ADAL" clId="{68D6AB75-4579-4B9C-8C11-398614D42203}"/>
    <pc:docChg chg="delSld modSection">
      <pc:chgData name="Jens Rösler" userId="58122d93-5447-48cf-9362-f0125cef1fe1" providerId="ADAL" clId="{68D6AB75-4579-4B9C-8C11-398614D42203}" dt="2022-06-05T11:56:56.690" v="1" actId="2696"/>
      <pc:docMkLst>
        <pc:docMk/>
      </pc:docMkLst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137338499" sldId="768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573330130" sldId="769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236362189" sldId="770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38613964" sldId="771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077339970" sldId="772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593974375" sldId="773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072996433" sldId="774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127949635" sldId="775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319632751" sldId="776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60713539" sldId="777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875172525" sldId="778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588361787" sldId="779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303206023" sldId="781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027930179" sldId="782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717509406" sldId="783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624406158" sldId="784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648925947" sldId="785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298151940" sldId="787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066254872" sldId="788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613844899" sldId="789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669233580" sldId="791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163571980" sldId="792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072319674" sldId="793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091812293" sldId="795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255776311" sldId="796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352591117" sldId="797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929962673" sldId="798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224283972" sldId="800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765394983" sldId="801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038539908" sldId="802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85844927" sldId="804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122821503" sldId="805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4056242738" sldId="806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730728088" sldId="807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648979911" sldId="808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194529868" sldId="810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093414148" sldId="811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25137409" sldId="812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4098722981" sldId="813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834507959" sldId="814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403208214" sldId="816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454295299" sldId="817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939168410" sldId="818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131069407" sldId="819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1690255518" sldId="820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191306526" sldId="821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671526192" sldId="823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372865136" sldId="824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2942762993" sldId="825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112508073" sldId="826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951726929" sldId="859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391944874" sldId="860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788284601" sldId="861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4114426118" sldId="862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1919729846" sldId="863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1220602329" sldId="864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645878631" sldId="865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4269407186" sldId="866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71095741" sldId="867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46041057" sldId="868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252506882" sldId="869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2668426766" sldId="870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2751325878" sldId="871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630606852" sldId="872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421711743" sldId="873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1089007674" sldId="874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2489768524" sldId="875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945945384" sldId="876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1477778427" sldId="877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871616942" sldId="878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1181172423" sldId="879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861737932" sldId="880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3515770646" sldId="881"/>
        </pc:sldMkLst>
      </pc:sldChg>
      <pc:sldChg chg="del">
        <pc:chgData name="Jens Rösler" userId="58122d93-5447-48cf-9362-f0125cef1fe1" providerId="ADAL" clId="{68D6AB75-4579-4B9C-8C11-398614D42203}" dt="2022-06-05T11:56:56.690" v="1" actId="2696"/>
        <pc:sldMkLst>
          <pc:docMk/>
          <pc:sldMk cId="2334132866" sldId="882"/>
        </pc:sldMkLst>
      </pc:sldChg>
      <pc:sldChg chg="del">
        <pc:chgData name="Jens Rösler" userId="58122d93-5447-48cf-9362-f0125cef1fe1" providerId="ADAL" clId="{68D6AB75-4579-4B9C-8C11-398614D42203}" dt="2022-06-05T11:52:46.771" v="0" actId="2696"/>
        <pc:sldMkLst>
          <pc:docMk/>
          <pc:sldMk cId="3691052811" sldId="8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6C378-6A80-45CF-B7A7-911CAF078754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41425"/>
            <a:ext cx="23876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F6F73-F30E-4412-AD17-EA0174A78B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609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094885A-4589-433D-AA63-D9BE3AF2287E}"/>
              </a:ext>
            </a:extLst>
          </p:cNvPr>
          <p:cNvGrpSpPr/>
          <p:nvPr userDrawn="1"/>
        </p:nvGrpSpPr>
        <p:grpSpPr>
          <a:xfrm rot="16200000">
            <a:off x="6953074" y="7855397"/>
            <a:ext cx="1391728" cy="246221"/>
            <a:chOff x="1710220" y="6289840"/>
            <a:chExt cx="1364182" cy="23938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A472FCA-0C23-45FF-AAFD-2D0FC7A2297C}"/>
                </a:ext>
              </a:extLst>
            </p:cNvPr>
            <p:cNvSpPr txBox="1"/>
            <p:nvPr/>
          </p:nvSpPr>
          <p:spPr>
            <a:xfrm>
              <a:off x="1710220" y="6297364"/>
              <a:ext cx="1364182" cy="2244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900"/>
                <a:t>Copyright       Jens Rösler  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680242F2-043B-457C-B76A-217933388856}"/>
                </a:ext>
              </a:extLst>
            </p:cNvPr>
            <p:cNvSpPr/>
            <p:nvPr/>
          </p:nvSpPr>
          <p:spPr>
            <a:xfrm>
              <a:off x="2260699" y="6354291"/>
              <a:ext cx="121920" cy="12192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>
                <a:solidFill>
                  <a:schemeClr val="tx1"/>
                </a:solidFill>
              </a:endParaRP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3B8E1058-4952-451B-9D7E-62B275817880}"/>
                </a:ext>
              </a:extLst>
            </p:cNvPr>
            <p:cNvSpPr txBox="1"/>
            <p:nvPr/>
          </p:nvSpPr>
          <p:spPr>
            <a:xfrm>
              <a:off x="2205321" y="6289840"/>
              <a:ext cx="234434" cy="2393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000"/>
                <a:t>c</a:t>
              </a:r>
            </a:p>
          </p:txBody>
        </p:sp>
      </p:grpSp>
      <p:sp>
        <p:nvSpPr>
          <p:cNvPr id="21" name="Rechteck 20">
            <a:extLst>
              <a:ext uri="{FF2B5EF4-FFF2-40B4-BE49-F238E27FC236}">
                <a16:creationId xmlns:a16="http://schemas.microsoft.com/office/drawing/2014/main" id="{F5E991FE-EAD1-41B3-8242-746E62AF32CB}"/>
              </a:ext>
            </a:extLst>
          </p:cNvPr>
          <p:cNvSpPr/>
          <p:nvPr userDrawn="1"/>
        </p:nvSpPr>
        <p:spPr>
          <a:xfrm>
            <a:off x="-103157" y="-47233"/>
            <a:ext cx="7998078" cy="1445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42"/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5F493776-5D1E-4843-B5CF-0C2A600D587D}"/>
              </a:ext>
            </a:extLst>
          </p:cNvPr>
          <p:cNvGrpSpPr/>
          <p:nvPr/>
        </p:nvGrpSpPr>
        <p:grpSpPr>
          <a:xfrm>
            <a:off x="6389693" y="124806"/>
            <a:ext cx="1251502" cy="664402"/>
            <a:chOff x="3777674" y="2476618"/>
            <a:chExt cx="1216752" cy="651251"/>
          </a:xfrm>
        </p:grpSpPr>
        <p:grpSp>
          <p:nvGrpSpPr>
            <p:cNvPr id="25" name="Gruppieren 24">
              <a:extLst>
                <a:ext uri="{FF2B5EF4-FFF2-40B4-BE49-F238E27FC236}">
                  <a16:creationId xmlns:a16="http://schemas.microsoft.com/office/drawing/2014/main" id="{81F4D4C8-F6E7-41A1-AB80-2C8125E228EE}"/>
                </a:ext>
              </a:extLst>
            </p:cNvPr>
            <p:cNvGrpSpPr/>
            <p:nvPr/>
          </p:nvGrpSpPr>
          <p:grpSpPr>
            <a:xfrm>
              <a:off x="3803074" y="2476618"/>
              <a:ext cx="1191352" cy="651251"/>
              <a:chOff x="1620407" y="2421924"/>
              <a:chExt cx="3240000" cy="1620000"/>
            </a:xfrm>
          </p:grpSpPr>
          <p:sp>
            <p:nvSpPr>
              <p:cNvPr id="27" name="Würfel 26">
                <a:extLst>
                  <a:ext uri="{FF2B5EF4-FFF2-40B4-BE49-F238E27FC236}">
                    <a16:creationId xmlns:a16="http://schemas.microsoft.com/office/drawing/2014/main" id="{6EC978CA-888F-44D7-ABED-35FB5681E0E2}"/>
                  </a:ext>
                </a:extLst>
              </p:cNvPr>
              <p:cNvSpPr/>
              <p:nvPr/>
            </p:nvSpPr>
            <p:spPr>
              <a:xfrm>
                <a:off x="1620407" y="2421924"/>
                <a:ext cx="3240000" cy="1620000"/>
              </a:xfrm>
              <a:prstGeom prst="cube">
                <a:avLst>
                  <a:gd name="adj" fmla="val 13845"/>
                </a:avLst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de-DE" sz="1800"/>
              </a:p>
            </p:txBody>
          </p:sp>
          <p:sp>
            <p:nvSpPr>
              <p:cNvPr id="28" name="Rechteck 27">
                <a:extLst>
                  <a:ext uri="{FF2B5EF4-FFF2-40B4-BE49-F238E27FC236}">
                    <a16:creationId xmlns:a16="http://schemas.microsoft.com/office/drawing/2014/main" id="{1D83FF21-5D6C-4D28-8745-1876ADADE89C}"/>
                  </a:ext>
                </a:extLst>
              </p:cNvPr>
              <p:cNvSpPr/>
              <p:nvPr/>
            </p:nvSpPr>
            <p:spPr>
              <a:xfrm>
                <a:off x="1620407" y="2652383"/>
                <a:ext cx="2979378" cy="1389541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de-DE" sz="1800"/>
              </a:p>
            </p:txBody>
          </p:sp>
        </p:grpSp>
        <p:sp>
          <p:nvSpPr>
            <p:cNvPr id="26" name="Textfeld 36">
              <a:extLst>
                <a:ext uri="{FF2B5EF4-FFF2-40B4-BE49-F238E27FC236}">
                  <a16:creationId xmlns:a16="http://schemas.microsoft.com/office/drawing/2014/main" id="{1C1DCC60-1683-48B0-B4E2-BC400443E68E}"/>
                </a:ext>
              </a:extLst>
            </p:cNvPr>
            <p:cNvSpPr txBox="1"/>
            <p:nvPr/>
          </p:nvSpPr>
          <p:spPr>
            <a:xfrm>
              <a:off x="3777674" y="2560273"/>
              <a:ext cx="1061646" cy="3620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sz="1800" b="1">
                  <a:solidFill>
                    <a:srgbClr val="FFFF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B</a:t>
              </a:r>
              <a:r>
                <a:rPr lang="de-DE" sz="1800" b="1">
                  <a:solidFill>
                    <a:srgbClr val="00B0F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L</a:t>
              </a:r>
              <a:r>
                <a:rPr lang="de-DE" sz="1800" b="1">
                  <a:solidFill>
                    <a:srgbClr val="FF00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O</a:t>
              </a:r>
              <a:r>
                <a:rPr lang="de-DE" sz="1800" b="1">
                  <a:solidFill>
                    <a:schemeClr val="bg1">
                      <a:lumMod val="65000"/>
                    </a:schemeClr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C</a:t>
              </a:r>
              <a:r>
                <a:rPr lang="de-DE" sz="1800" b="1">
                  <a:solidFill>
                    <a:srgbClr val="00B05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K</a:t>
              </a:r>
              <a:r>
                <a:rPr lang="de-DE" sz="1800" b="1">
                  <a:solidFill>
                    <a:srgbClr val="FFFF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I</a:t>
              </a:r>
              <a:r>
                <a:rPr lang="de-DE" sz="1800" b="1">
                  <a:solidFill>
                    <a:srgbClr val="00B0F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D</a:t>
              </a:r>
              <a:r>
                <a:rPr lang="de-DE" sz="1800" b="1">
                  <a:solidFill>
                    <a:srgbClr val="FF00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O</a:t>
              </a:r>
              <a:endParaRPr lang="de-DE" sz="1800" b="1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  <a:ea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492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8A2018-703F-405D-99B5-70731141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571" y="727181"/>
            <a:ext cx="2508039" cy="254594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FACD257-9132-4061-930C-0917301F3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868" y="1570973"/>
            <a:ext cx="3936773" cy="7751197"/>
          </a:xfrm>
        </p:spPr>
        <p:txBody>
          <a:bodyPr/>
          <a:lstStyle>
            <a:lvl1pPr marL="0" indent="0">
              <a:buNone/>
              <a:defRPr sz="3200"/>
            </a:lvl1pPr>
            <a:lvl2pPr marL="457205" indent="0">
              <a:buNone/>
              <a:defRPr sz="2800"/>
            </a:lvl2pPr>
            <a:lvl3pPr marL="914411" indent="0">
              <a:buNone/>
              <a:defRPr sz="2400"/>
            </a:lvl3pPr>
            <a:lvl4pPr marL="1371616" indent="0">
              <a:buNone/>
              <a:defRPr sz="2000"/>
            </a:lvl4pPr>
            <a:lvl5pPr marL="1828822" indent="0">
              <a:buNone/>
              <a:defRPr sz="2000"/>
            </a:lvl5pPr>
            <a:lvl6pPr marL="2286027" indent="0">
              <a:buNone/>
              <a:defRPr sz="2000"/>
            </a:lvl6pPr>
            <a:lvl7pPr marL="2743231" indent="0">
              <a:buNone/>
              <a:defRPr sz="2000"/>
            </a:lvl7pPr>
            <a:lvl8pPr marL="3200437" indent="0">
              <a:buNone/>
              <a:defRPr sz="2000"/>
            </a:lvl8pPr>
            <a:lvl9pPr marL="3657642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493A3BA-4902-498C-ABC5-76BDA1984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571" y="3273126"/>
            <a:ext cx="2508039" cy="6061999"/>
          </a:xfrm>
        </p:spPr>
        <p:txBody>
          <a:bodyPr/>
          <a:lstStyle>
            <a:lvl1pPr marL="0" indent="0">
              <a:buNone/>
              <a:defRPr sz="1600"/>
            </a:lvl1pPr>
            <a:lvl2pPr marL="457205" indent="0">
              <a:buNone/>
              <a:defRPr sz="1400"/>
            </a:lvl2pPr>
            <a:lvl3pPr marL="914411" indent="0">
              <a:buNone/>
              <a:defRPr sz="1200"/>
            </a:lvl3pPr>
            <a:lvl4pPr marL="1371616" indent="0">
              <a:buNone/>
              <a:defRPr sz="1000"/>
            </a:lvl4pPr>
            <a:lvl5pPr marL="1828822" indent="0">
              <a:buNone/>
              <a:defRPr sz="1000"/>
            </a:lvl5pPr>
            <a:lvl6pPr marL="2286027" indent="0">
              <a:buNone/>
              <a:defRPr sz="1000"/>
            </a:lvl6pPr>
            <a:lvl7pPr marL="2743231" indent="0">
              <a:buNone/>
              <a:defRPr sz="1000"/>
            </a:lvl7pPr>
            <a:lvl8pPr marL="3200437" indent="0">
              <a:buNone/>
              <a:defRPr sz="1000"/>
            </a:lvl8pPr>
            <a:lvl9pPr marL="3657642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7BB865-C7C5-4273-B88D-55CD7393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A345AD-AF40-4CB6-AAE2-8E5CA6296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3EBC457-68AE-452C-AFAE-47B4D58D9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446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D11E17-AA3A-4D5C-813B-E88AB42FD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312FC5-965E-45A3-8A60-AE5CC36E9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C04A99-7954-4D98-B57F-5A2921678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B11A9D-DC58-4E64-A030-52CB9277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C9D660-A975-499A-810B-B26182751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5117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79C914-855B-4900-A075-EAC8842F1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4714" y="581421"/>
            <a:ext cx="1676926" cy="924280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AD1E50C-8A62-4534-8F75-4F7465F65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942" y="581421"/>
            <a:ext cx="4874021" cy="924280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E5E228-76E9-489D-9107-5B2DA9A9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38B2FE-EB70-4210-A8D8-9564BD80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242B22-3713-4CD6-AE16-64530CF1E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144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3068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4876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4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1030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1075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4514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924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BB53C-13F5-446E-AC95-688046AE0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39" y="1784751"/>
            <a:ext cx="5832498" cy="379786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A7B712A-8339-4F53-B1B0-2646E551C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39" y="5728371"/>
            <a:ext cx="5832498" cy="263501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5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6" indent="0" algn="ctr">
              <a:buNone/>
              <a:defRPr sz="1600"/>
            </a:lvl4pPr>
            <a:lvl5pPr marL="1828822" indent="0" algn="ctr">
              <a:buNone/>
              <a:defRPr sz="1600"/>
            </a:lvl5pPr>
            <a:lvl6pPr marL="2286027" indent="0" algn="ctr">
              <a:buNone/>
              <a:defRPr sz="1600"/>
            </a:lvl6pPr>
            <a:lvl7pPr marL="2743231" indent="0" algn="ctr">
              <a:buNone/>
              <a:defRPr sz="1600"/>
            </a:lvl7pPr>
            <a:lvl8pPr marL="3200437" indent="0" algn="ctr">
              <a:buNone/>
              <a:defRPr sz="1600"/>
            </a:lvl8pPr>
            <a:lvl9pPr marL="3657642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5632C4-D356-4FC8-B291-31F1DEA9C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F0C293-31BD-4625-AA57-C59A0B1B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7C430B-39DE-4A22-A018-D57ECDD7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4640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240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95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166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609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F5E991FE-EAD1-41B3-8242-746E62AF32CB}"/>
              </a:ext>
            </a:extLst>
          </p:cNvPr>
          <p:cNvSpPr/>
          <p:nvPr userDrawn="1"/>
        </p:nvSpPr>
        <p:spPr>
          <a:xfrm>
            <a:off x="0" y="-47231"/>
            <a:ext cx="7775575" cy="16405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42"/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5F493776-5D1E-4843-B5CF-0C2A600D587D}"/>
              </a:ext>
            </a:extLst>
          </p:cNvPr>
          <p:cNvGrpSpPr/>
          <p:nvPr/>
        </p:nvGrpSpPr>
        <p:grpSpPr>
          <a:xfrm>
            <a:off x="6073205" y="428711"/>
            <a:ext cx="1251502" cy="664402"/>
            <a:chOff x="3777674" y="2476618"/>
            <a:chExt cx="1216752" cy="651251"/>
          </a:xfrm>
        </p:grpSpPr>
        <p:grpSp>
          <p:nvGrpSpPr>
            <p:cNvPr id="25" name="Gruppieren 24">
              <a:extLst>
                <a:ext uri="{FF2B5EF4-FFF2-40B4-BE49-F238E27FC236}">
                  <a16:creationId xmlns:a16="http://schemas.microsoft.com/office/drawing/2014/main" id="{81F4D4C8-F6E7-41A1-AB80-2C8125E228EE}"/>
                </a:ext>
              </a:extLst>
            </p:cNvPr>
            <p:cNvGrpSpPr/>
            <p:nvPr/>
          </p:nvGrpSpPr>
          <p:grpSpPr>
            <a:xfrm>
              <a:off x="3803074" y="2476618"/>
              <a:ext cx="1191352" cy="651251"/>
              <a:chOff x="1620407" y="2421924"/>
              <a:chExt cx="3240000" cy="1620000"/>
            </a:xfrm>
          </p:grpSpPr>
          <p:sp>
            <p:nvSpPr>
              <p:cNvPr id="27" name="Würfel 26">
                <a:extLst>
                  <a:ext uri="{FF2B5EF4-FFF2-40B4-BE49-F238E27FC236}">
                    <a16:creationId xmlns:a16="http://schemas.microsoft.com/office/drawing/2014/main" id="{6EC978CA-888F-44D7-ABED-35FB5681E0E2}"/>
                  </a:ext>
                </a:extLst>
              </p:cNvPr>
              <p:cNvSpPr/>
              <p:nvPr/>
            </p:nvSpPr>
            <p:spPr>
              <a:xfrm>
                <a:off x="1620407" y="2421924"/>
                <a:ext cx="3240000" cy="1620000"/>
              </a:xfrm>
              <a:prstGeom prst="cube">
                <a:avLst>
                  <a:gd name="adj" fmla="val 13845"/>
                </a:avLst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de-DE" sz="1800"/>
              </a:p>
            </p:txBody>
          </p:sp>
          <p:sp>
            <p:nvSpPr>
              <p:cNvPr id="28" name="Rechteck 27">
                <a:extLst>
                  <a:ext uri="{FF2B5EF4-FFF2-40B4-BE49-F238E27FC236}">
                    <a16:creationId xmlns:a16="http://schemas.microsoft.com/office/drawing/2014/main" id="{1D83FF21-5D6C-4D28-8745-1876ADADE89C}"/>
                  </a:ext>
                </a:extLst>
              </p:cNvPr>
              <p:cNvSpPr/>
              <p:nvPr/>
            </p:nvSpPr>
            <p:spPr>
              <a:xfrm>
                <a:off x="1620407" y="2652383"/>
                <a:ext cx="2979378" cy="1389541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de-DE" sz="1800"/>
              </a:p>
            </p:txBody>
          </p:sp>
        </p:grpSp>
        <p:sp>
          <p:nvSpPr>
            <p:cNvPr id="26" name="Textfeld 36">
              <a:extLst>
                <a:ext uri="{FF2B5EF4-FFF2-40B4-BE49-F238E27FC236}">
                  <a16:creationId xmlns:a16="http://schemas.microsoft.com/office/drawing/2014/main" id="{1C1DCC60-1683-48B0-B4E2-BC400443E68E}"/>
                </a:ext>
              </a:extLst>
            </p:cNvPr>
            <p:cNvSpPr txBox="1"/>
            <p:nvPr/>
          </p:nvSpPr>
          <p:spPr>
            <a:xfrm>
              <a:off x="3777674" y="2560273"/>
              <a:ext cx="1061646" cy="3620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sz="1800" b="1">
                  <a:solidFill>
                    <a:srgbClr val="FFFF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B</a:t>
              </a:r>
              <a:r>
                <a:rPr lang="de-DE" sz="1800" b="1">
                  <a:solidFill>
                    <a:srgbClr val="00B0F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L</a:t>
              </a:r>
              <a:r>
                <a:rPr lang="de-DE" sz="1800" b="1">
                  <a:solidFill>
                    <a:srgbClr val="FF00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O</a:t>
              </a:r>
              <a:r>
                <a:rPr lang="de-DE" sz="1800" b="1">
                  <a:solidFill>
                    <a:schemeClr val="bg1">
                      <a:lumMod val="65000"/>
                    </a:schemeClr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C</a:t>
              </a:r>
              <a:r>
                <a:rPr lang="de-DE" sz="1800" b="1">
                  <a:solidFill>
                    <a:srgbClr val="00B05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K</a:t>
              </a:r>
              <a:r>
                <a:rPr lang="de-DE" sz="1800" b="1">
                  <a:solidFill>
                    <a:srgbClr val="FFFF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I</a:t>
              </a:r>
              <a:r>
                <a:rPr lang="de-DE" sz="1800" b="1">
                  <a:solidFill>
                    <a:srgbClr val="00B0F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D</a:t>
              </a:r>
              <a:r>
                <a:rPr lang="de-DE" sz="1800" b="1">
                  <a:solidFill>
                    <a:srgbClr val="FF0000"/>
                  </a:solidFill>
                  <a:latin typeface="Bahnschrift SemiCondensed" panose="020B0502040204020203" pitchFamily="34" charset="0"/>
                  <a:ea typeface="Cambria" panose="02040503050406030204" pitchFamily="18" charset="0"/>
                </a:rPr>
                <a:t>O</a:t>
              </a:r>
              <a:endParaRPr lang="de-DE" sz="1800" b="1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094885A-4589-433D-AA63-D9BE3AF2287E}"/>
              </a:ext>
            </a:extLst>
          </p:cNvPr>
          <p:cNvGrpSpPr/>
          <p:nvPr userDrawn="1"/>
        </p:nvGrpSpPr>
        <p:grpSpPr>
          <a:xfrm rot="16200000">
            <a:off x="6825658" y="7855397"/>
            <a:ext cx="1391728" cy="246221"/>
            <a:chOff x="1710220" y="6289840"/>
            <a:chExt cx="1364182" cy="23938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A472FCA-0C23-45FF-AAFD-2D0FC7A2297C}"/>
                </a:ext>
              </a:extLst>
            </p:cNvPr>
            <p:cNvSpPr txBox="1"/>
            <p:nvPr/>
          </p:nvSpPr>
          <p:spPr>
            <a:xfrm>
              <a:off x="1710220" y="6297364"/>
              <a:ext cx="1364182" cy="2244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900"/>
                <a:t>Copyright       Jens Rösler  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680242F2-043B-457C-B76A-217933388856}"/>
                </a:ext>
              </a:extLst>
            </p:cNvPr>
            <p:cNvSpPr/>
            <p:nvPr/>
          </p:nvSpPr>
          <p:spPr>
            <a:xfrm>
              <a:off x="2260699" y="6354291"/>
              <a:ext cx="121920" cy="12192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>
                <a:solidFill>
                  <a:schemeClr val="tx1"/>
                </a:solidFill>
              </a:endParaRP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3B8E1058-4952-451B-9D7E-62B275817880}"/>
                </a:ext>
              </a:extLst>
            </p:cNvPr>
            <p:cNvSpPr txBox="1"/>
            <p:nvPr/>
          </p:nvSpPr>
          <p:spPr>
            <a:xfrm>
              <a:off x="2205321" y="6289840"/>
              <a:ext cx="234434" cy="2393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000"/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65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713E7F-69D5-4805-BC81-E0203821F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F77073-595A-4601-AA50-C6A62FB6B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DD69A3-EE78-4F9C-A5FC-6B600B85B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35D094-B7AA-4B75-82BA-D53233B5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64B4FE-467C-4567-8409-C9E4F8869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484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EDF9AA-7A10-4AA9-8026-7C0D1C39D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5" y="2719239"/>
            <a:ext cx="6706066" cy="453799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7871BF-3723-4980-B256-5A3F31372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675" y="7299345"/>
            <a:ext cx="6706066" cy="238560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373C28-6CEF-44D2-823A-7B554F248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190CA3-3AEF-4AAF-9DFC-79C466A6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934CA7-15F0-4C02-9A54-58CD9AE1B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785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88341-34B6-4B92-A248-DC9D55001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CB3C29-D408-48A4-BC2C-769968B28E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943" y="2903867"/>
            <a:ext cx="3275473" cy="692036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B71BF97-BDE6-451E-817E-7BE4716AF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6168" y="2903867"/>
            <a:ext cx="3275473" cy="692036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7B3F09-3EEF-4FFF-9BE6-9F91C2874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2B78A4-4062-4CDA-9610-1B3EFD376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4CAA62-B80F-40CD-AE88-C7FB6D1B1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594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CCB6B6-7B55-41C4-B13A-C709C8EE5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574" y="581425"/>
            <a:ext cx="6706067" cy="210704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C2229C-EF23-435F-ADFC-883891C5A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575" y="2673891"/>
            <a:ext cx="3290169" cy="13102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5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6" indent="0">
              <a:buNone/>
              <a:defRPr sz="1600" b="1"/>
            </a:lvl4pPr>
            <a:lvl5pPr marL="1828822" indent="0">
              <a:buNone/>
              <a:defRPr sz="1600" b="1"/>
            </a:lvl5pPr>
            <a:lvl6pPr marL="2286027" indent="0">
              <a:buNone/>
              <a:defRPr sz="1600" b="1"/>
            </a:lvl6pPr>
            <a:lvl7pPr marL="2743231" indent="0">
              <a:buNone/>
              <a:defRPr sz="1600" b="1"/>
            </a:lvl7pPr>
            <a:lvl8pPr marL="3200437" indent="0">
              <a:buNone/>
              <a:defRPr sz="1600" b="1"/>
            </a:lvl8pPr>
            <a:lvl9pPr marL="3657642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5AB55C5-CD90-459A-9400-D18EEA7C1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575" y="3984112"/>
            <a:ext cx="3290169" cy="5861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6DE2A6C-80D4-45D8-8725-86B53D7AF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6773" y="2673891"/>
            <a:ext cx="3304864" cy="13102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5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6" indent="0">
              <a:buNone/>
              <a:defRPr sz="1600" b="1"/>
            </a:lvl4pPr>
            <a:lvl5pPr marL="1828822" indent="0">
              <a:buNone/>
              <a:defRPr sz="1600" b="1"/>
            </a:lvl5pPr>
            <a:lvl6pPr marL="2286027" indent="0">
              <a:buNone/>
              <a:defRPr sz="1600" b="1"/>
            </a:lvl6pPr>
            <a:lvl7pPr marL="2743231" indent="0">
              <a:buNone/>
              <a:defRPr sz="1600" b="1"/>
            </a:lvl7pPr>
            <a:lvl8pPr marL="3200437" indent="0">
              <a:buNone/>
              <a:defRPr sz="1600" b="1"/>
            </a:lvl8pPr>
            <a:lvl9pPr marL="3657642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17BB828-C846-413B-B971-6D5EA23AB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6773" y="3984112"/>
            <a:ext cx="3304864" cy="5861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C0ECC93-08FD-4B7A-A7F1-671EE1E8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07631FA-9334-4F59-9BF1-FCA4A82E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F6D113E-EF83-4F61-870B-B86A67AD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229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E94A7-DAE8-4341-99FC-1557FBD32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441DF7-0EED-432C-91AD-11FF1F75F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685B52D-14BA-48E7-8DC0-2F9AFA8DD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FDF058-5D8D-4D8B-963B-C1114ACFC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84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CA779E4-346E-4F9B-B3E9-09355611D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34AF6B3-24E7-4066-B8A2-2EE3EEFA9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398C0E-74E9-407E-9FBB-F6800E5B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45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7129-3BB7-46A0-B2FD-D3E8945A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571" y="727181"/>
            <a:ext cx="2508039" cy="254594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9EE6BF-0C8C-4812-8276-608A60D87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868" y="1570973"/>
            <a:ext cx="3936773" cy="77511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07D9FBA-F22D-4E79-8AEA-94E0E597D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571" y="3273126"/>
            <a:ext cx="2508039" cy="6061999"/>
          </a:xfrm>
        </p:spPr>
        <p:txBody>
          <a:bodyPr/>
          <a:lstStyle>
            <a:lvl1pPr marL="0" indent="0">
              <a:buNone/>
              <a:defRPr sz="1600"/>
            </a:lvl1pPr>
            <a:lvl2pPr marL="457205" indent="0">
              <a:buNone/>
              <a:defRPr sz="1400"/>
            </a:lvl2pPr>
            <a:lvl3pPr marL="914411" indent="0">
              <a:buNone/>
              <a:defRPr sz="1200"/>
            </a:lvl3pPr>
            <a:lvl4pPr marL="1371616" indent="0">
              <a:buNone/>
              <a:defRPr sz="1000"/>
            </a:lvl4pPr>
            <a:lvl5pPr marL="1828822" indent="0">
              <a:buNone/>
              <a:defRPr sz="1000"/>
            </a:lvl5pPr>
            <a:lvl6pPr marL="2286027" indent="0">
              <a:buNone/>
              <a:defRPr sz="1000"/>
            </a:lvl6pPr>
            <a:lvl7pPr marL="2743231" indent="0">
              <a:buNone/>
              <a:defRPr sz="1000"/>
            </a:lvl7pPr>
            <a:lvl8pPr marL="3200437" indent="0">
              <a:buNone/>
              <a:defRPr sz="1000"/>
            </a:lvl8pPr>
            <a:lvl9pPr marL="3657642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9B491F-CF07-4CE1-A395-3DB4ED71D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8F184D-5B8F-43B7-9041-17A239549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D4324E-1343-4E2B-82B4-10D0459F5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502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866C7E-6595-43C6-9471-10CA5FF7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943" y="581425"/>
            <a:ext cx="6707699" cy="2107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B73115-781D-4454-8D13-EA448A718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943" y="2903867"/>
            <a:ext cx="6707699" cy="6920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09EBDA-B2D8-4BEE-8A4B-F0661DAAF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3939" y="10109273"/>
            <a:ext cx="1750402" cy="5814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F0298D-C964-45C3-8360-31FE8C1B8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988" y="10109273"/>
            <a:ext cx="2625604" cy="5814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2A8E9B-6253-4CA6-B554-2C2C56B24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91235" y="10109273"/>
            <a:ext cx="1750402" cy="5814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6949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3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8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4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9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5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0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5" indent="-22860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5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2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2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59687-970C-41A4-AD26-C3CC61B90277}" type="datetimeFigureOut">
              <a:rPr lang="de-DE" smtClean="0"/>
              <a:t>05.06.2022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C5E0A-0B5B-4C8B-BBF7-2705C562B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847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5" y="8282631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5" y="177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5" y="6092651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1651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bg1"/>
                </a:solidFill>
                <a:latin typeface="Comic Sans MS" panose="030F0702030302020204" pitchFamily="66" charset="0"/>
              </a:rPr>
              <a:t>V 1651</a:t>
            </a:r>
            <a:endParaRPr lang="de-DE" sz="1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6" y="393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71EAF80-12B2-2EF1-293C-B55F6E913FB9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662D2D44-73F4-DF8A-2E34-C8A99D484B29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7C17EB3D-51B5-7B45-94CA-BFB045973777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256652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4" y="825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4" y="177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4" y="609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1660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1660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5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39128101-CB49-DFDA-6FE2-AD65D68B1C90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221E0BD8-4B5B-A8BC-A43F-DD75E18B0CDB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FF2DD22B-1B90-7DED-7D0C-BAD1098BF0FB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258182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3" y="825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3" y="1772650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3" y="609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1661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1661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4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EDC073DF-A25D-1DD6-D770-EE8D2794DD36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1C8D1ECD-1FE4-72A1-19F9-E4428DC749A7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7641BE7A-7C18-A0FE-6D5F-327237267DBA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158920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2" y="825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2" y="177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2" y="609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1662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1662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3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B4DB7D25-0618-0412-BEDD-3C65A9A2036D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8CB32DF5-6059-D8A0-278F-0E90CB5CD9E2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9BADF835-2A97-F245-BC7B-46F6A1FBF808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429339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3" y="825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3" y="177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3" y="6092651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1663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1663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4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CBC801D3-B6FC-6B24-D5A6-8EF0D31D77CB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B15B50CC-C18D-50CD-0D9F-8B723157E696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8209D184-4EAE-A2F2-EDEC-E0EFB258D649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051024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4" y="825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4" y="177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4" y="609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1664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1664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5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75754CB-0109-A0C0-C754-DC6D2F40B9A7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415389B3-8F65-8403-9DF6-E7638F9C967D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D8D61D05-83CC-48A8-B280-7657929C75CA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248303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3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3" y="177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3" y="6092651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1665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1665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4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CA4C5DF8-8CE1-2A5C-F210-370B57DF7501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E48977C0-2283-5172-EE02-2CA9E905A0BA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AB81D944-B4F1-CF75-76F6-54D445B77F3F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008636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4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4" y="177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4" y="609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1666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1666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5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15F015FD-70FE-A6FA-F1BF-6A55267224C6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9E48414C-E0F3-AC26-A9BF-F6DBFF193DA8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8D14DA3D-184E-EF3C-F8C3-427D7A1B01FE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49584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3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3" y="1772650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3" y="609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1667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1667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4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DF18859-45C3-C8D9-4FD8-6A398660D6DD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473C6943-1DD9-4C43-F647-BDB678DA6195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46E685FB-9BB6-8F68-5BFA-4B7CA56AC9B2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440568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5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5" y="1772649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5" y="609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1668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1668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6" y="3932649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AC45439D-FAAD-9DC8-6F99-CE1FF981B597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15A84D01-3524-66F6-A632-2A1C5CBB3CE5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DE789824-6FF4-E9B3-507A-2C441E64DD4F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59207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3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3" y="177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3" y="6092651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1669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1669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4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8B045414-EC58-B6D7-AC12-DEACBDC02BA4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88D486FB-245A-E82E-7D57-D89E1BAC9CB0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E6271BFA-EC05-BAB3-DB14-12A9697A615C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42243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1063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5" y="177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5" y="609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1652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1652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6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65E2A4D-7218-7EE9-B59A-A467255E019B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109EDC6-35BD-221B-A484-96DACCA8575F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F364AF09-F889-E31F-9389-C80420B93246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549294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4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4" y="1772650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4" y="609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1670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1670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5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868CDC9B-2C9C-CCBC-8D43-AB26C5376411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64477C9E-5B27-D5F6-1C85-A4E0CA23EC0F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61D03484-FCC0-7289-D86C-B29F2A5A5F9A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2561196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1" y="825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1" y="177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1" y="609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1671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1671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2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6910B92-0E8D-8CE7-17C3-EA43173DF72B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13B2C687-9BA0-F057-74F2-ACF273E1FAC1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8E0908D3-BAA7-3B9C-9BE9-800E37EF009C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560112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4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4" y="177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4" y="6092651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1672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1672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5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DA1C6B07-6DBC-88C7-37A3-4A1F32AFA6FF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30F65F25-3705-FF34-E7A9-A9A0543E7884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63A6ED13-6585-2D20-0B30-DAF5B68EDB6E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27287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2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2" y="177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2" y="609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1673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1673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3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899136FC-E2F7-047C-0841-22132F43CB8C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1A583984-E628-F05D-C324-43A22227BD6C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60B504AB-CD7C-1A74-50DA-3523E79361EE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1776762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2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2" y="177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2" y="609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1674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1674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3" y="393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51573628-386A-C2D1-20D9-3F96A103E4EB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0592EC2-5069-52BD-2F65-3FE904308E66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1243A2C9-8846-AB4A-9F5F-C3263AA0EFB4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936326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3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3" y="1772650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3" y="609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1675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1675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4" y="393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34F950FF-3D38-6123-96C2-C6E50DFC16D7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41BB96F7-F8A1-C13D-0838-1BD7C1E5A7A1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EDE1B969-ADDD-2082-AF71-7A181A3BF4A5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45542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4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67374" y="1772650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4" y="609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1653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1653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5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3CE9E7F1-8B74-8D13-9280-20B6D13D8110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94F3917A-44B1-FE1D-E1DC-58BD89E82A80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8FBE8A0C-30F2-89C5-E5AB-25BF301F458D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88764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3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3" y="177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3" y="609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1654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1654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4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F4BE4A25-69EA-53C2-444C-3D418FDC0319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AD2208DE-AE23-6F3B-0674-3AFE8D476E20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84001DDA-A5C9-835A-5B46-3972B7C30F32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30077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2" y="8252651"/>
            <a:ext cx="4320000" cy="2160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2" y="177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2" y="6092651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1655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1655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3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51F1B4DD-A1ED-0006-2561-CA6FE8144E25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51FD68AF-BA7F-50B3-8261-CA22099E2A2D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5D4AFB9F-AEB4-E953-97AA-AC3E1EE835A3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82203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0" y="825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0" y="1772650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0" y="6092651"/>
            <a:ext cx="4320000" cy="216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1656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1656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1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3D9291EC-95F9-F416-9987-0570957D9380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3CACD5A-06D9-3D63-F160-6FF8A087E853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E7A4B5B6-BF95-AD36-CBA6-B769381F70DA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5937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3" y="825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3" y="1772650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3" y="6092651"/>
            <a:ext cx="4320000" cy="216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1657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1657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4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9742717-098C-A589-267C-8C408301B8AE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722D17A8-E9D0-9578-751B-099C9FB93C75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A522CC02-6101-D8B3-AE96-C300F72416DD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970536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82360" y="825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0" y="1772650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82360" y="609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1658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1658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82361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5612C744-EF1C-D744-25CA-2018AA91E465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DFB6DDD4-420D-3349-3EDA-9A47CB6ECEAB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D15D01A3-D9BF-A34B-5867-C944C7ACCB9F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08664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CD4CA718-7CFE-F719-E652-9CE1B4803E6F}"/>
              </a:ext>
            </a:extLst>
          </p:cNvPr>
          <p:cNvSpPr/>
          <p:nvPr/>
        </p:nvSpPr>
        <p:spPr>
          <a:xfrm>
            <a:off x="2667374" y="8252651"/>
            <a:ext cx="4320000" cy="216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682361" y="1772650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Rechteck 55"/>
          <p:cNvSpPr/>
          <p:nvPr/>
        </p:nvSpPr>
        <p:spPr>
          <a:xfrm>
            <a:off x="2667374" y="6092651"/>
            <a:ext cx="4320000" cy="21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/>
          <p:cNvGrpSpPr/>
          <p:nvPr/>
        </p:nvGrpSpPr>
        <p:grpSpPr>
          <a:xfrm>
            <a:off x="538456" y="495062"/>
            <a:ext cx="4719562" cy="1026115"/>
            <a:chOff x="-1288469" y="-105388"/>
            <a:chExt cx="4719562" cy="1026116"/>
          </a:xfrm>
        </p:grpSpPr>
        <p:sp>
          <p:nvSpPr>
            <p:cNvPr id="7" name="Textfeld 6"/>
            <p:cNvSpPr txBox="1"/>
            <p:nvPr/>
          </p:nvSpPr>
          <p:spPr>
            <a:xfrm>
              <a:off x="-1288469" y="-105388"/>
              <a:ext cx="4719562" cy="1026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de-DE" sz="1400" b="1" u="sng" dirty="0">
                  <a:latin typeface="Comic Sans MS" panose="030F0702030302020204" pitchFamily="66" charset="0"/>
                </a:rPr>
                <a:t>Übung 1659</a:t>
              </a:r>
              <a:r>
                <a:rPr lang="de-DE" sz="1400" b="1" dirty="0">
                  <a:latin typeface="Comic Sans MS" panose="030F0702030302020204" pitchFamily="66" charset="0"/>
                </a:rPr>
                <a:t> </a:t>
              </a:r>
              <a:r>
                <a:rPr lang="de-DE" sz="1400" b="1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rPr>
                <a:t>Vorschule</a:t>
              </a:r>
              <a:r>
                <a:rPr lang="de-DE" sz="1400" b="1" dirty="0">
                  <a:latin typeface="Comic Sans MS" panose="030F0702030302020204" pitchFamily="66" charset="0"/>
                </a:rPr>
                <a:t>: </a:t>
              </a:r>
              <a:r>
                <a:rPr lang="de-DE" sz="1400" dirty="0">
                  <a:latin typeface="Comic Sans MS" panose="030F0702030302020204" pitchFamily="66" charset="0"/>
                </a:rPr>
                <a:t>B</a:t>
              </a:r>
              <a:r>
                <a:rPr lang="de-DE" sz="1400" b="1" dirty="0">
                  <a:latin typeface="Comic Sans MS" panose="030F0702030302020204" pitchFamily="66" charset="0"/>
                </a:rPr>
                <a:t>l</a:t>
              </a:r>
              <a:r>
                <a:rPr lang="de-DE" sz="1400" dirty="0">
                  <a:latin typeface="Comic Sans MS" panose="030F0702030302020204" pitchFamily="66" charset="0"/>
                </a:rPr>
                <a:t>öcke legen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Schwerpunkt: Motorik / Farben / Formabstraktion 2D</a:t>
              </a:r>
            </a:p>
            <a:p>
              <a:pPr>
                <a:lnSpc>
                  <a:spcPct val="150000"/>
                </a:lnSpc>
              </a:pPr>
              <a:r>
                <a:rPr lang="de-DE" sz="1400" dirty="0">
                  <a:latin typeface="Comic Sans MS" panose="030F0702030302020204" pitchFamily="66" charset="0"/>
                </a:rPr>
                <a:t>     Schwierigkeit: leicht</a:t>
              </a:r>
            </a:p>
          </p:txBody>
        </p:sp>
        <p:sp>
          <p:nvSpPr>
            <p:cNvPr id="2" name="Ellipse 1"/>
            <p:cNvSpPr/>
            <p:nvPr/>
          </p:nvSpPr>
          <p:spPr>
            <a:xfrm>
              <a:off x="-1288469" y="601323"/>
              <a:ext cx="266218" cy="266218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6252E8-2C33-4669-9F13-F8583188B65C}"/>
              </a:ext>
            </a:extLst>
          </p:cNvPr>
          <p:cNvGrpSpPr/>
          <p:nvPr/>
        </p:nvGrpSpPr>
        <p:grpSpPr>
          <a:xfrm>
            <a:off x="6093018" y="1176371"/>
            <a:ext cx="1055824" cy="380300"/>
            <a:chOff x="5634231" y="675515"/>
            <a:chExt cx="1055824" cy="380300"/>
          </a:xfrm>
        </p:grpSpPr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040A2C61-E6E0-435C-8493-31C3738C93B0}"/>
                </a:ext>
              </a:extLst>
            </p:cNvPr>
            <p:cNvSpPr/>
            <p:nvPr/>
          </p:nvSpPr>
          <p:spPr>
            <a:xfrm>
              <a:off x="5634231" y="723968"/>
              <a:ext cx="45245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124E2D1E-62F3-4523-A854-9E7768112BC0}"/>
                </a:ext>
              </a:extLst>
            </p:cNvPr>
            <p:cNvSpPr/>
            <p:nvPr/>
          </p:nvSpPr>
          <p:spPr>
            <a:xfrm>
              <a:off x="6376343" y="723968"/>
              <a:ext cx="252000" cy="2520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5B83171-2E38-4BA5-A854-B24BB4502BD5}"/>
                </a:ext>
              </a:extLst>
            </p:cNvPr>
            <p:cNvSpPr txBox="1"/>
            <p:nvPr/>
          </p:nvSpPr>
          <p:spPr>
            <a:xfrm>
              <a:off x="5703243" y="680199"/>
              <a:ext cx="407484" cy="3756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rgbClr val="FF0000"/>
                  </a:solidFill>
                </a:rPr>
                <a:t>6x</a:t>
              </a: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FEE0C9B-28F6-4AC3-B72E-79ECE1B6EA2F}"/>
                </a:ext>
              </a:extLst>
            </p:cNvPr>
            <p:cNvSpPr txBox="1"/>
            <p:nvPr/>
          </p:nvSpPr>
          <p:spPr>
            <a:xfrm>
              <a:off x="6314631" y="675515"/>
              <a:ext cx="3754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600">
                  <a:solidFill>
                    <a:srgbClr val="0070C0"/>
                  </a:solidFill>
                </a:rPr>
                <a:t>1L</a:t>
              </a:r>
            </a:p>
          </p:txBody>
        </p:sp>
      </p:grpSp>
      <p:sp>
        <p:nvSpPr>
          <p:cNvPr id="15" name="Ellipse 14">
            <a:extLst>
              <a:ext uri="{FF2B5EF4-FFF2-40B4-BE49-F238E27FC236}">
                <a16:creationId xmlns:a16="http://schemas.microsoft.com/office/drawing/2014/main" id="{9F00D498-BC92-4319-9578-8F13B9F83440}"/>
              </a:ext>
            </a:extLst>
          </p:cNvPr>
          <p:cNvSpPr/>
          <p:nvPr/>
        </p:nvSpPr>
        <p:spPr>
          <a:xfrm>
            <a:off x="6966765" y="10086488"/>
            <a:ext cx="266218" cy="266218"/>
          </a:xfrm>
          <a:prstGeom prst="ellipse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40C3A67-4518-4F7B-B1D4-45DED6DBCA37}"/>
              </a:ext>
            </a:extLst>
          </p:cNvPr>
          <p:cNvSpPr txBox="1"/>
          <p:nvPr/>
        </p:nvSpPr>
        <p:spPr>
          <a:xfrm>
            <a:off x="6189984" y="10012861"/>
            <a:ext cx="821059" cy="3797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de-DE" sz="1400" b="1" dirty="0">
                <a:latin typeface="Comic Sans MS" panose="030F0702030302020204" pitchFamily="66" charset="0"/>
              </a:rPr>
              <a:t> 1659</a:t>
            </a:r>
            <a:endParaRPr lang="de-DE" sz="1400" dirty="0">
              <a:latin typeface="Comic Sans MS" panose="030F0702030302020204" pitchFamily="66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DF9C9DB0-10ED-CB5B-0765-5F6B0BC5C452}"/>
              </a:ext>
            </a:extLst>
          </p:cNvPr>
          <p:cNvSpPr/>
          <p:nvPr/>
        </p:nvSpPr>
        <p:spPr>
          <a:xfrm rot="10800000">
            <a:off x="2667375" y="3932650"/>
            <a:ext cx="4320000" cy="216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FF636EB-B7CE-43DB-9EC3-6D26859AFA7D}"/>
              </a:ext>
            </a:extLst>
          </p:cNvPr>
          <p:cNvSpPr txBox="1"/>
          <p:nvPr/>
        </p:nvSpPr>
        <p:spPr>
          <a:xfrm>
            <a:off x="4776692" y="9992535"/>
            <a:ext cx="1191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B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L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r>
              <a:rPr lang="de-DE" sz="20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C</a:t>
            </a:r>
            <a:r>
              <a:rPr lang="de-D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K</a:t>
            </a:r>
            <a:r>
              <a:rPr lang="de-DE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I</a:t>
            </a:r>
            <a:r>
              <a:rPr lang="de-DE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D</a:t>
            </a:r>
            <a:r>
              <a:rPr lang="de-D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Condensed" panose="020B0502040204020203" pitchFamily="34" charset="0"/>
                <a:ea typeface="Cambria" panose="02040503050406030204" pitchFamily="18" charset="0"/>
              </a:rPr>
              <a:t>O</a:t>
            </a:r>
            <a:endParaRPr lang="de-DE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Condensed" panose="020B0502040204020203" pitchFamily="34" charset="0"/>
              <a:ea typeface="Cambria" panose="02040503050406030204" pitchFamily="18" charset="0"/>
            </a:endParaRP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4C6CC5B1-7E77-F895-AA04-91831DDCEC0B}"/>
              </a:ext>
            </a:extLst>
          </p:cNvPr>
          <p:cNvGrpSpPr/>
          <p:nvPr/>
        </p:nvGrpSpPr>
        <p:grpSpPr>
          <a:xfrm>
            <a:off x="503103" y="1772650"/>
            <a:ext cx="2164663" cy="8640001"/>
            <a:chOff x="503103" y="1772650"/>
            <a:chExt cx="2164663" cy="8640001"/>
          </a:xfrm>
        </p:grpSpPr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057CCBEA-26EB-D185-732C-C64A98614C06}"/>
                </a:ext>
              </a:extLst>
            </p:cNvPr>
            <p:cNvSpPr/>
            <p:nvPr/>
          </p:nvSpPr>
          <p:spPr>
            <a:xfrm rot="16200000">
              <a:off x="-572234" y="2852650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2CB4AB38-8CC3-3996-637C-D6628EA6ABC6}"/>
                </a:ext>
              </a:extLst>
            </p:cNvPr>
            <p:cNvSpPr/>
            <p:nvPr/>
          </p:nvSpPr>
          <p:spPr>
            <a:xfrm rot="16200000">
              <a:off x="-576897" y="7172651"/>
              <a:ext cx="4320000" cy="21600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77341724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575</Words>
  <Application>Microsoft Office PowerPoint</Application>
  <PresentationFormat>Benutzerdefiniert</PresentationFormat>
  <Paragraphs>175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25</vt:i4>
      </vt:variant>
    </vt:vector>
  </HeadingPairs>
  <TitlesOfParts>
    <vt:vector size="32" baseType="lpstr">
      <vt:lpstr>Arial</vt:lpstr>
      <vt:lpstr>Bahnschrift SemiCondensed</vt:lpstr>
      <vt:lpstr>Calibri</vt:lpstr>
      <vt:lpstr>Calibri Light</vt:lpstr>
      <vt:lpstr>Comic Sans MS</vt:lpstr>
      <vt:lpstr>Benutzerdefiniertes Design</vt:lpstr>
      <vt:lpstr>1_Benutzerdefiniertes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servicehe</dc:creator>
  <cp:lastModifiedBy>Jens Rösler</cp:lastModifiedBy>
  <cp:revision>5</cp:revision>
  <cp:lastPrinted>2022-05-01T12:04:07Z</cp:lastPrinted>
  <dcterms:created xsi:type="dcterms:W3CDTF">2021-01-17T05:49:45Z</dcterms:created>
  <dcterms:modified xsi:type="dcterms:W3CDTF">2022-06-05T11:57:03Z</dcterms:modified>
</cp:coreProperties>
</file>